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94B3DA-B15B-4D99-A1B4-78119B0616BD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CC184A-094E-4A4B-AC21-B028F5616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Papeles</a:t>
            </a:r>
            <a:r>
              <a:rPr lang="en-US" dirty="0" smtClean="0"/>
              <a:t> de </a:t>
            </a:r>
            <a:r>
              <a:rPr lang="en-US" dirty="0" err="1" smtClean="0"/>
              <a:t>Mujeres</a:t>
            </a:r>
            <a:r>
              <a:rPr lang="en-US" dirty="0" smtClean="0"/>
              <a:t> en la Guerra Civil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omen in the Spanish revolution - Solid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657600" cy="63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2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Propaganda</a:t>
            </a:r>
          </a:p>
        </p:txBody>
      </p:sp>
      <p:sp>
        <p:nvSpPr>
          <p:cNvPr id="4" name="AutoShape 2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data:image/jpeg;base64,/9j/4AAQSkZJRgABAQAAAQABAAD/2wCEAAkGBxQSEhUUEhQVFRQXFxoUGBQXGBcXFhQWFxUWFxUWFxUYHCggGB0lHBQXITEhJSkrLi4uFx8zODMsNygtLisBCgoKDg0OGxAQGy8kICQsLSwvLCwsLCwsLCwsLCwsLCwsLCwsLCwsLCwsLCwsLCwsLCwsLCwsLCwsLCwsLCwsLP/AABEIAQ4AugMBIgACEQEDEQH/xAAbAAADAQEBAQEAAAAAAAAAAAADBAUCAQYAB//EAEIQAAEDAgQEAwYDBgUBCQAAAAEAAhEDIQQSMUEFUXGRImGBEzJSobHB0eHwBhUjQmKSFDNygvEkQ1Njc6KywuLy/8QAGgEAAwEBAQEAAAAAAAAAAAAAAgMEAQUABv/EACsRAAICAQQABgICAgMAAAAAAAABAhEDBBIhMRMiMkFRYXGBQvAUkQWh0f/aAAwDAQACEQMRAD8AXxdVweQCR0Pku08S/wCN3dfY1njd+tl2nTXscVsQjJJ7mAoYypmu93LUp3/E1Pjd3U2oIees/dNvqw4CLWv1TnBfApTfyMtxFT43dyuitU+N3cojaa2KaCl8BXL5Bis/43dyt+3fBOd0AE6nQarpZ9D3iy1hm5o/qaR/c0/ihdU6QcbdWwftX/G7uV8Xv+N3crWDZLWzyyn/ANpXaNO0bglvay9aPU/kBWruAnM7uUmcQ/43dyt4txzQREbIBRxggHNhBiqnxu/uP4pilinuHvu7lJFHwR8RHMfNG4KugdzvsZFap8bu5XTXf8bu5Wi1fMyyMxhKk4pWxsFKTpMycS8fzu7lfHEVInO6OqqeyEJOuMnib6t2cPsfNS+Pz0iz/G44kxX/ABVT4ysHF1PjPyT2NwzSwVGaET6HdTCqYbZK6I57oOmwrsZU+L5D8EP/AB1T4vkFghYIRbI/AO+XyZq4151I7BNNZYJB6rU2WHRSaiKVUVaeTd2YxY8R6/ZfUgmMW3xFZo01Tj9CJ5+tkWrVLjJELbw6ATvp6J3itHwg8jHcfkg5Zog/C6PQiVRF8IQ1yUuH04YLzN+6ZDUtwh4LACRMkAbnf7qgWJUuxsegLBBB80HBtLHFh1Y6PSZae30TORcxlI5m1WAugZKjRckbOA3j7lLk6djIq1QDDiKlRnJ8jo64+63hTLqo5P8Aq0fgVjGtLaorNjK5sOabEbg6eS+4IMzXv+J5joLfWUuMroZONWT+IiKjvT6BK5VT4thXBxfFrSeWynQq4u0RyXJxjCSANSYVSlw4NAJ97XyU6k6HA8iD2K9JUbKycmqNhFMmVjCxRLHWIExMnYX/ABKYr05noVrAYYNBIm6j1LdJHQ0aXL9xXGNcYa1xAF7bjbQroBjxXTOIYZm33S9QkiFGzpxXFjvBb0YOgLm/+okfIqO5qpUqopUCBqXGBzOn1Cnlq6GmXucbVPmgRQnphzEM01VRIKvVlgsLbKY9ir022HRRar2LNL7ncYPG70+y7hmLeKb4z+tlvCtTY+hCpetn1XCB4LXaa2UN1UAFjBDSd7kxoZ29F6WuYpvPJpPyXk2lOw82Ly8BqViDyuvTYd2dgdzF+u68zSEkAXOi9TgaGWmGnXf1K9mMxGSxCrY4Ub6k/wAvlzKcIABJ2uvK4irncXHc/LYIYR39hTls6Kn7R1QcOajNCPyKUwfEDTptYGt8Ijfus1nk4KqBq1wPoYP2KTa6RPNZixrdJMLLkbjFobxWPe8QYA5ARKVAXJXcyftronu+z4BUMNxAtAaRIGmxjkp2ZdLl5xvs8m10VxjWHWR10+S5VxGRsxmbtBuJ8uS5w/B2zOFzoOQ5plzVzdRlje1HX0eGaW9urFm18+lvms1BlIJ2va6Zw9RrT4mtcPMCR0Ks08PTIBDWHcHKFNFWWZJuHFHn2YX23jYS4bAgtjnE2mZ7pd1OF6xwhSuI0hmt69Vdhy+xyc2L+RHexDLE/UYlaoVO6yZxoUc2yrtbYKTUVplCwUeq9ivS+5yuPG79bImHQ6/vO/WyJhdEyL8qFyXmYfFtmk8f0n6LxocvbA2M6b9N14t7RJg2m3RUad9is66CUqkEEbGey9mypmaCNxPdeMphUKHFXsAFiBaCPuiyxcugMUtvZW4zWy0iPiOX7n6LzYKpY7HtqsGrXAzB32sfVTmr2JVHkzK02OYI/wAOuzmye3/6UvAmabekdrfZVuFNlxndpHdM4ThDadMM97UzEamVNk1CxZXf0V49LLLiVfZIhdR8Thyw+WyyMuU65rdIVG9SVoleNxbjLigICNhKGd4G2p6IVlV4dTApk7uPyH6KXnyvHCxumwrJkSKLkCoEFjXbFddiIs4eo+4XFbPoVBroE8pjh2OLHQfdJ7HmEtVfGl5WaVJYm0+A5R3RpljH4+DlZd252b+fkkqPnc6+a5SpLZdDwPK/rp9E+EnuTI8mJbHFHKjUpVaqb2JSsxXxs5MqJlQKs1zo1/XdTqjVYbTsErUrodpn2Crt8R/WyLhBZcrt8buv2RcILJqXlQpvzs+x9BzqRDIk2vaRuB5rydai5phwIPmvdUgu1KDXCHNBHIiUePLs4ozJi382eEAXIXoONcMZTZnZIuARtfqoYKrhNSVoknBxdMyGrbNU4MDUgHISCJBAmxEjRN8I4c5zwXNIaDJkRJGgC85pKzyg26B1aPsnsB1LAT1JM/SFUp1JCX/aVniYebSOx/NJ8UxRp1abWgZKjM41kGJIXN1GJzcZLt8HW0uaOOMoS6XJQxNAPBH6lRMRgnM94W57J/CY691QbUBSYZZ4HtaHZcOPURU4v9/+nmci9Bh2SxoyugAXtB87GVytw5pIIte42I36J8o9Rmjkikhel08sUm2JucAp+JfKa4i8frX0U+jJ12MDz8/1yUUjq4xjD0eadZRWMOyEw4wB5lakZNmKrg1sn/k8klTY4kmbm6PWeHHpaBJI6wvhimj+V3b80VC7pDVIeEdI7WQarEXCVm1AS0yPUR3XarV0McrSONljUmSazFYa2ym12qwxtgg1PSC03bFq48buqNhwsV2+I9UagExelCmvMxhq2FxoWmBCGKcYo5qLx5Zu1/svGQvf1GyCOYI7heBhV6d8NEmoXKZ6zgFfNRHNvh7afIqXxbiTvakMcQG+Gx1O/X8ln9msRlqZTo4fMXH3WeL8MNMl4ILSd9QSdI39F5RSyOzXJvGqAYriD6jQ18GDIMQfl+rLHHL0cLV3a40z0n8EuAmsazNgn82PDvQgfgvZkoxTXszcDcpNP3QCE1hMWRAKSbVkA8wD3XA9ZnwrLHk3T55YZcftHpW1lypXUSniSFRwNB9Y+H3Rq46D8SuTPDPG6aO5h1GLIrT/AEArOkrtNUqPCbwb+bZ/MIruF0mglz3Rp68rNQPHIbHU4/sRp1I16lbYM5JdOWIAuLdQiPFMe42fN0/RYoV58kUHGLtgZd841BV9jVKmA2AksY2E06rZKljqjsrfU7Aeaz1dBJbVbKlH3G/6R9EKq1NMpwAOQjsEGqFfE40+yTWp6qy0WCl4jdWGaBDqOkbp+2JVz4z1RaCDW993VMYfRH/FAP1MZaiBDatgoRhpeG4nTy1ag/qJ9CZHyK9wvJftIyK58wD8o+yfp35qJ9QvLYhhqha5rhq0g9kbF4t1V2Zx6DYDyS7V8CqqV2TJ8UaJT3Dm56dan8VOfUH/AOyRlP8ABHxVaPiBb3B/JLzK4MPE6miJw50028wCOxITlCg5zoaCTyCP+z3CTUdVaTDWVCCd7wQAF6ylhGUxDQAOe56lTZNUowSXLKYaZym2+ETuH/s+LGqZ/pGnqd1fp0QABFho0aIYPJLY7iraVh4n8ht15KOWVy5ky2GH+MENYyu2m2Xm2zRv5LzuIxTqrpNgPdaNGj7nzS1Ws+q6XGSew6JoANEqeU934OhjwLHy+WYdrHJZYLkLdDmVp3vegQJDn8HcHhn1dsrfiPlqAN1boYZrGw38yeZQOFVbFnK4+/68065WYopKzl6mcnLa+gLkCqEw5BqlUIkZJxIVpjbDoo1Yq2zQdEOfpG6ftkyr7zuqYoCyAfeKNTK8peVGOPmY01aCE1ym8a4r7MZWe+Rr8I59eS2PmdI2TUVbN8Z4wKUsZBf8m9fPyXlHVC4kkyTck7rRvc3KyGK/HBRRBObkwjQtALlJt1qLogUfAK/wHg5MVXyBq1u55E+SxwThWY+0qDw/yt+LzPl9V6XOodRqP4xLcGnvzSPNcD8OMxTPiDKgHcH6hWqpv6qC53s+JA7VKRb6jxf/ABVHi2Kytge8b9BzXPm65Ohji3wgHFeJx4KZvu7l5Dz81JpUyVqlSOpTtKmp7cnydKKWNUj6jShCxD8xgaD6o1erlFtSl6LFt+x5fLD07BYpmTPNceZOUabrQF1tmD2CfFRvbuFVLlGwnvt/WxVE1VVhfBztUvN+jb3JSu9dqVUrVqKmLIZWLVXK5TNh0Xn3mVXbUsEGolwgtOnbBRcozGrBbco9MIVHgPdyBxmIFNhcdtBzOwXkKlQucSbkmSqfHcVnflHutt1O5+3oprWq7Bj2xv5Is+Tc6XsdaxfFqK0LhanCTlMXRPZrtFl0YtUWsz7Ftj2zpf8AG6TxJb59L/tnpeE1xUYOYsfx+Sd9mvL4OoaZzNN/kfIq/huJsd73hPnp6Fc6Mk1ydHNhcXceiD+1DfZ18NV2D8p6G34oL6znuLjv9OSZ/bUh+HeW603Az87d0tQAIB5gHuJWZekbp6W6w9MLbnRqvhAEnRLZy4+WySUqNmmNLjJ/4R8i1Tpwi25IkjJMCRlC4wQu5pOnRa0uVtIxoJh3eKN4RqlUNHiIA5nS6kViYLgSD5LWPJdTpg3kj6fmrtNjU4/s5euk4Tr6HK2MaHhhBk77X0Wq7wASbBTOIjxtd+rELGPcXODBP5qtYVwQPM+RirWAaXC4+qtU2yAfJecxdINpwPL1Xp6DPC3oPoptTGkinTStsXp4lrnvaDLmmCOS3jMR7Om52+3U6fryUHBO/wCtrdXbTuNgkeLVT7d9zqLSY0HNUQwptL6sRPLSb+zJMyhUat7oL8R4w0T4QXmCIjQA2vNz/tSWGxrj4nNhpaXggzYbO5FV2iWn7Fs1gCuueAoR4ofZe0LQDmDXC9v0ITVTiBBrQARTDYnck3mEueSMVYzHhlOW0uMCK0KQMfUnJDM+cMJ8WS7S4HnsmTjKmYhrWHJkDhfMS6JLNoE7rhz3Tk5P3PqIOGOKhHpcFSmEVrVEHF3Nc3MG5XVX0ybyA2ADrzN0Svxd7aDKmVpe5xEQYytLsxiZ0aO68oMF5UVOIMnD1m82T2SXCK4NCmf6QPVvh+yY4nVJp5We9Wik3/fqfRoKmcOpZM9MaMe4CeRgj6r0vR+xcecv6KDnl3TkmaDYQ6NJNU2JUUUSfFGwg1qs2Gi+xNSLDXfyQ2NRsxL3DUmrNYzZfOdFhqu0mLTPsHXpHLA3IHcrI4a/M0ASyQZta9/oq+CYLnlomSrMGRwhSOTq478lv2JWK4VnjxRHlP4LlHhAaS4uLifIBVC5YcmeLOqsn8ON9E/E8ND2xmI7KpTbAA5CEEphKnJy4Y7FFK6PH0qgbjnkxGZ8zp7pU7HVvG9xtufILfEHxiqn+sjvZK42mHy0ixF4supjjwn9I5s5ctP5AYVpc01DY1JPRoENHb6pRrKhpZAwgZQwk85AMQdIm6qOfYAaAI1P3fn69EW3gHdySauBe7M0tEOex3h0t4Xa9B3RqfC3tZUaBJcxl51dmJd2+yr4a/oZ7pxi5Wty7ZKCO5/xuDdBzl+F/qidiOGwGw11bx5n5iJcMpA1gclutw9z3CKLACaZD7TTDcpc125NoEK1SYmGsUimy+UEQm8Jc8w5vhL6xJkWD2+A9x8l9huGVQ2kDlb7NjwS7xAl7iCIBH8u/mvQMao+N403xNy1BkjNLYiSIGu8otzoVsjfILh+fPQzj/KEAyLmcsx/pA7lMVWxiag5hrvqD9kOjVnPAJLDBG5MA27oWI4m01RUDKkFrmnwiSWkF0X2gygVyTNybYSjRapBdrVso8zokXcVpgkXMU/ayNC2JgecJGrxlkF7g4QQMsXEiRvyusSfwMUovtlGk2dUwEpWxjaeXNMOm+sZW5jPoEbCYxr2ucA4ZdQRB0zfRao8GymroO2miBT28XZAJa9stc4SBcNAMi+8ozsa1pYIcS8SAGza1zy1W0BuTLWDHh9fsiuKm4PiLDSdUmGCSSdgJBt6FZHHqOUOlwBf7OC0hwfrDhtZUQXBzM3rZQK4Uq/iVMEidKgo6H3zoOnmlm8conN4oy6y1wm+Xw28V7WRCigSjgpHD4htRocwy0732MGx0TwKFjIH5/xR3/U1P/MP1Q6+q7xa2JqXHvzba+i5VMhdjH6Y/g5WT1P8g6VzCYwLtQucJwrqjoaLbnYdSvVcN4RTp3953M6DoEGXNGHD7Cx4pSIeFpRM8/km6bbruJqZnuPn8tl2nquDln4k3I+rwY/DxKPwhyk1GaEGmUUFYgZH1R+UE/qV5XGUi7/EwCT/AAz1jWOeiuYqrJjYKNh+IVCLGmXOeGAQfBd13CbyGrU3fBrSS5/v9socH8XtHCcrny0kESMjATfzB7JDGMeKDC0X9pXFwdCXfUGy3S4tUJafCAQyRBmXvcyQZtGWYQsbjqhY3OWktrEDK0iPZ6u15wjinZNlkmhfF03CYaSBNMP5gUcg8Ouon1QaVB7oaGOcDJuMpP8AByG5iwLrdE9ieJOl5zNH8b2YcRYNixNwi1MfVAqPbkLWeHTQjLDtbgybLYthOMUuwdVz6rabRTfmDHbGCDRImdPeMRqqfCgSysYIDoiQQTFIA2PmIRK+Jc2gXhzXOAHiA8JlwExPnzRsBi3Oe5pc1wDGODmiAS4uk6m1l6+D1cnnMZSLqdPKXktpukEEQRkBYLC0EqtXtUw0ktGUiQJvDIBsdVzHcTc2pWu2KbRDTqZAMzOgJ5LFbi1RrRBpugVHEiSHBgabQfCbrVbBaUUdw7s2BqtaCXBrwQAZ98u9bXXOLYwVv8tjiGsqODgLF0NDX9Nb62RDxirPgDLOqi8+7TaHbHUyUw/jFUgloZHtGUxmzf8AaNaRpyLimwI8ypkkhzsQHj/LNdjv90sA+T1unQdkbVcWhjahaDN4OJzOc60NAhWsLxJzntaWtu6qLf8AhloB+afcREfJFYqxHgr/AOETsX1CDzBqOgq0HKc50JwOS5MPGfn/ABI/9VU/1lVuHcJNS75a09z+CapcIHt31XwZcS1uw5E8z5KuFXPU1FRh8Evgpybkdw9FrGhrBAGwWcZXyMJ3Nh1K2CpXFnOzCfdi3Xf7KLJJpNl2mxqU0hZhRaZuhUwmKbbqQ7EhlhXXugFdY0oGOdDeqJ3QlcsTa+SlKPD3im3Llztqe0vMOu6ASBOjk3RC8+SQ18E+JlUm5uWVQAdbWOy3GmwszSKdLgz2uY6WlzAyNdQ55eNOTrdEd/AqpD3Zg1pFUiLyXuDgLi1m6hfYxsYdsNLPGzwkyR/EG8nWUWnxCp7QszmPb5QOQNAmJ63TYt3ZJkSqkSMNgqjmyMl3iqJnYXBEJx/D6rs4zMDXS6L3cctjbQZTHVD4HZ7munOAM3iDmkzqPNIk+Cd3Uy51zciu0T2Xud1B2tiZ6fEUnPolngDzGk5ZDgeU7L7D0agql59nDmta4AmxbmjLbS6klk1AC3N/HqeGY0a06ztqn8fhxUrNY4kAUy4EEjK7OBm6oaa4PN3yBdQealUtyePQm5BAAFoiLLlPhRc5pqBsZnuc1pMeINAAgCR4b9VKrvMPMmSKoNzfKRl7LJxLnh5OYQxjYmJIe0O+co4qRk5Rvlf3ssV+EOfmuAC+q4EE2ztAbp5i45JlmBfBJDRNWlUgGwDGtDtv6bKK6q7K2HOHszUqFs3DW1AAxx3gSjVKUSAajh/iMkBziS0MJABzeaON2TZkmuC3gOHubUL3gZGmo4FpJc41XNgZYtEHfdVsUzcWHLf1XkMPjqgxAp5jl9sXAEnQNcC0+QMGF6OvVJM2RSbJ6VGXlNhylucU5mKXJjMaNE3K0HINQ3K+DkaESfIcOWMTRD2kHXUHkVjOthy1q+D0ZuLtEhjSCQdQmqQuma1EO8jzQWNIdBU8sbidfFqI5V9jDApvEanijkqTSotZ8uJ80Mx+Jc2EoFYo8Fpw4EuOYEXPuhxzOyiLSQtYUKlRXocG5Un2Aq4AOp+zcXkayT4rGR4ks/AMa9r/ABE5mzLiQSBlzEaExaVUcksebeqyTaEqKbJ2DwwpV6zAIDcuW5MMIJAudimaPCaYLrEtc3LlJPhl2Y5TNrwfRcx5AxTHf95RB9Wn8CnKbk2Td/kHEk4U/azLOFs8MZgWkuBzGSXRJJ1Nkxi+HsqkFwNhFiRLSQS0xqLBbYUZrllnnEgu4ZTzPsb5hE2GY3yjaYRncMY6dRIixj+fPPWUTFuh57otJ6BSdjZQVdC44JSvLS6QRLjJkkkunnJRHcKblgOeCH+0DgRObLl5JtrlpxToNtkWpqMOBBvDWZg+TmDzUBt/MIINtN024ojUY4YQRILjccgP1Kaznq2T1QAU19voqIclzH4X2LVneIrErGJd43dVhrpIHojXRPN8nMRXMhrfed2AGpQzVa3L77yT7PM28ZpJny/JaxlB7HuzWblsfUTG+hST8wylskARl0vMzEa+RIHdED12UMPUymQ6Wbg6tO3/AAq2CY15LXcpB3HOD+tF5jMRmN5IE+ExNrg6OuOSqMqkGRsvNGxntdm8dVdSJa5tjIa8aTG4MfJRg5esD2V25XggnnvFrHdTcT+zR1pvB/pd9nD7gpGTE3yjr6bVKPE/9k/DKhSKV/d1ZmtMnzbDvpf5ItKd2uHVrh9ktQkvYonlhLpjJKDiKGcRMSfpuvqjwNZ/td+CDhcU2oTlnwmCSCL62lecXfQmWRJWmL8bZkGFcY8LnUydocLfRMU3IX7StzYUk/yVGP8ASYP1KfwDGh2RzJjRwAvO6c8dpE+LVbVyu+TjEeQNSAmcU6jSyhzRLjDW7uO/oOa3Sr0gfc9bLyxmy1KJWJwntXjKSBEEx521CbZwmB7xnkQPnEKtTrNIkadPwSONx7TZsl2u4t6hEoL4FvPLuxEWMHXy0X0LLd+Z1XUUYpE2XM8nZl3L9Qj1sWQNBEREJeoCDBsVio+UQq2gIaqrVKlVWmyXMdg9yTjPfd1XKVUNcCRmHLmsY538R3X7Ic36IkIn6iri8QzxNAzbh0+7Ow7KDVeG5gLTaAYA1k6a6fJOscuGkwn3R+tUaBcrN4Om3IIAvcxueenkjQjnAuaIaARE20HdL5l6zGmuw7+MmnDCwEbEffzWMJjC6SHu5ZZNkOowOEH/AIUoNdTfyI+YRxjGS+zXllH8Ho2494373TmFx73yAG2G5InooGHxQd5Hl+CMHQD9UDVcBRyvsPxXFuc4UwIn+YHQb2hL0WBthp99z1UynXcDMzznfqn6NYOusyY3EKObeGx1H2lCswammSOrbhc4bXL6NN4MEsac2t4E6+aPRqQZibERpqFN4d/CY2m7+XfqSfuvRVnpS4PsTUqioHuOYgQCRaNwOXomsNjg7Xwn5d0UkEXghIV6GXS4+iatsuHwJdrnsp1K7w0+zdB10BB7hTaHEXZiX3mATABEeQQqVdzdDbkUIhFHH7MF5H7FsVQRI0R8PiMrTJvsPuvP0nluh/NNsxINjZLlChsMhR4g4Zo33M6+myUYJcBr0Q3OQqWKv4TcIDW7dj+IoNGaCbDSN+qZa5Ta+McQB3808x9glzKMX0ef4pjA2o6Z57cvyQBxASRDpGulrgc/6gqFbh7HuLnanyC0zg9Pl8h+C8pxAlik2T6XFGnnty3IHPz+RTVLibaTyXNLg0GbDYA27hNt4NS5fJv4I37qpnWfl05eSPcgfCkc/fdIAE+0yVAcrdAAGtJ3/q+qQwvEW1JiRGx6kR8lRHCaXI/LpyRG8JpjSR2/BZuQUscn7CgqIOJbm6j9Qqg4azm7uPwXw4ez+ruPwXlkSYLwSaPNZ1s4gkXJhXqnBqRMnN3/ACXP3HS/q7/knePEX/izPPh6JRrZTZW3cGpD4v7kL91050PdDLPFhx0s0DpYjMPsvqkOF+6cpcMpi8HuUwMDT5Hul70ugngk+yG2oWHy+XomadcFUXcOpnUHusN4RSHxf3InkTM8CSI9enuOyBmXohw5nI90KpwimbiR6oo5vkB6aRCL1h1RW3cGZzMrB4Izme6LxYnv8eZ59riAGuJdraTzs6Z8tPRP0g0C3fmn/wByM1k7Tdc/dLRoT3/JBKcWGsMxIvVJtYxoln8OHP5/ktZ1PORRig0f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9" name="Picture 21" descr="C:\Users\Phillip\Documents\Avancemos Spanish 4 Honors\Spanish Civil War\8823e5f8347f330f00cbd08e6cbc12d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31938"/>
            <a:ext cx="3581400" cy="50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Propaganda</a:t>
            </a:r>
          </a:p>
        </p:txBody>
      </p:sp>
      <p:pic>
        <p:nvPicPr>
          <p:cNvPr id="6145" name="Picture 1" descr="C:\Users\Phillip\Documents\Avancemos Spanish 4 Honors\Spanish Civil War\campes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06" y="1752600"/>
            <a:ext cx="34120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Propaganda</a:t>
            </a:r>
          </a:p>
        </p:txBody>
      </p:sp>
      <p:pic>
        <p:nvPicPr>
          <p:cNvPr id="4097" name="Picture 1" descr="C:\Users\Phillip\Documents\Avancemos Spanish 4 Honors\Spanish Civil War\04a8dfbd2f6093a28024636a83b77bf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46032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Propaganda</a:t>
            </a:r>
          </a:p>
        </p:txBody>
      </p:sp>
      <p:pic>
        <p:nvPicPr>
          <p:cNvPr id="8194" name="Picture 2" descr="C:\Users\Phillip\Documents\Avancemos Spanish 4 Honors\Spanish Civil War\Muje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9725"/>
            <a:ext cx="369076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83" y="1600200"/>
            <a:ext cx="332033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971800" cy="51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682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s://encrypted-tbn1.gstatic.com/images?q=tbn:ANd9GcRjGyFUC7UKcK7EMw4sm_4lEai__yOyDM_5zAqD2M2aDENLBI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7487"/>
            <a:ext cx="375379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fondo</a:t>
            </a:r>
            <a:r>
              <a:rPr lang="en-US" dirty="0" smtClean="0"/>
              <a:t>-social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Antes de 1936, las condiciones para las mujeres eran opresivas </a:t>
            </a:r>
          </a:p>
          <a:p>
            <a:r>
              <a:rPr lang="es-CR" dirty="0" smtClean="0"/>
              <a:t>El trabajo era largo, duro, y sin buen salario</a:t>
            </a:r>
          </a:p>
          <a:p>
            <a:r>
              <a:rPr lang="es-CR" dirty="0" smtClean="0"/>
              <a:t>En 1931, la república estableció un día de ocho horas para los obreros agricultores</a:t>
            </a:r>
          </a:p>
          <a:p>
            <a:r>
              <a:rPr lang="es-CR" dirty="0" smtClean="0"/>
              <a:t>Sin embargo, después de trabajar, los hombres podían ir a los reuniones y chismear, mientras las mujeres podían volver a casa para preparar la cena y lavar la ropa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5284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fondo</a:t>
            </a:r>
            <a:r>
              <a:rPr lang="en-US" dirty="0" smtClean="0"/>
              <a:t>-Pol</a:t>
            </a:r>
            <a:r>
              <a:rPr lang="es-CR" dirty="0"/>
              <a:t>í</a:t>
            </a:r>
            <a:r>
              <a:rPr lang="en-US" dirty="0" err="1" smtClean="0"/>
              <a:t>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En 1931, la república permitió que las mujeres pudieran votar a la edad de 23 cual fue muy radical para la época</a:t>
            </a:r>
          </a:p>
          <a:p>
            <a:r>
              <a:rPr lang="es-CR" dirty="0" smtClean="0"/>
              <a:t>En el principio, ellos pensaban que la vota de la mujer dio el hombre otra vota, pero eso fue cambiando</a:t>
            </a:r>
          </a:p>
          <a:p>
            <a:r>
              <a:rPr lang="es-CR" dirty="0" smtClean="0"/>
              <a:t>La republica ofreció educación y oportunidades para las mujeres cuales animaron a las mujeres para ser mas involucrado en los políticos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4587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mujeres</a:t>
            </a:r>
            <a:r>
              <a:rPr lang="en-US" dirty="0" smtClean="0"/>
              <a:t> a los </a:t>
            </a:r>
            <a:r>
              <a:rPr lang="en-US" dirty="0" err="1" smtClean="0"/>
              <a:t>Lados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Las nacionalistas – fueron considerados “La Ángel de la Casa”</a:t>
            </a:r>
          </a:p>
          <a:p>
            <a:endParaRPr lang="es-CR" dirty="0" smtClean="0"/>
          </a:p>
          <a:p>
            <a:r>
              <a:rPr lang="es-CR" dirty="0" smtClean="0"/>
              <a:t>Los republicanos – querían educación y libertad para las mujeres. Además, permitían que las mujeres pelearan en el ejército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833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 Leading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hillip\Documents\Avancemos Spanish 4 Honors\Spanish Civil War\liberty-leading-the-people-eugene-delacroix-pa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3712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2848749"/>
            <a:ext cx="819150" cy="18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Phrygian 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pitraveler.com/wp-content/uploads/2013/07/Marianne-de-Beauj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3886200" cy="499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s-CR" dirty="0" smtClean="0"/>
              <a:t>Es la imagen de Libertad una mujer verdadera o un símbolo?</a:t>
            </a:r>
          </a:p>
          <a:p>
            <a:r>
              <a:rPr lang="en-US" dirty="0" smtClean="0"/>
              <a:t>¿</a:t>
            </a:r>
            <a:r>
              <a:rPr lang="es-CR" dirty="0" smtClean="0"/>
              <a:t>Cu</a:t>
            </a:r>
            <a:r>
              <a:rPr lang="en-US" dirty="0" smtClean="0"/>
              <a:t>á</a:t>
            </a:r>
            <a:r>
              <a:rPr lang="es-CR" dirty="0" smtClean="0"/>
              <a:t>l es el papel de mujeres en guerra, según la imagen?</a:t>
            </a:r>
          </a:p>
          <a:p>
            <a:r>
              <a:rPr lang="en-US" dirty="0" smtClean="0"/>
              <a:t>¿</a:t>
            </a:r>
            <a:r>
              <a:rPr lang="es-CR" dirty="0" smtClean="0"/>
              <a:t>Hay alguna mujer “verdadera” en la pintura?</a:t>
            </a:r>
          </a:p>
          <a:p>
            <a:r>
              <a:rPr lang="en-US" dirty="0" smtClean="0"/>
              <a:t>¿</a:t>
            </a:r>
            <a:r>
              <a:rPr lang="es-CR" dirty="0" smtClean="0"/>
              <a:t>Cu</a:t>
            </a:r>
            <a:r>
              <a:rPr lang="en-US" dirty="0" smtClean="0"/>
              <a:t>á</a:t>
            </a:r>
            <a:r>
              <a:rPr lang="es-CR" dirty="0" smtClean="0"/>
              <a:t>l es el punto de visto del artista-Republicano o monarquía</a:t>
            </a:r>
          </a:p>
          <a:p>
            <a:r>
              <a:rPr lang="en-US" dirty="0" smtClean="0"/>
              <a:t>¿</a:t>
            </a:r>
            <a:r>
              <a:rPr lang="es-CR" dirty="0" smtClean="0"/>
              <a:t>Cu</a:t>
            </a:r>
            <a:r>
              <a:rPr lang="en-US" dirty="0" smtClean="0"/>
              <a:t>á</a:t>
            </a:r>
            <a:r>
              <a:rPr lang="es-CR" dirty="0" smtClean="0"/>
              <a:t>l es la actitud del artista hacia la guerra?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466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43.imageshack.us/img43/3097/qn6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99210"/>
            <a:ext cx="3618429" cy="50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Propaganda</a:t>
            </a:r>
          </a:p>
        </p:txBody>
      </p:sp>
      <p:pic>
        <p:nvPicPr>
          <p:cNvPr id="2050" name="Picture 2" descr="C:\Users\Phillip\Documents\Avancemos Spanish 4 Honors\Spanish Civil War\Woman holding rif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24" y="1609724"/>
            <a:ext cx="3632575" cy="49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270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Los Papeles de Mujeres en la Guerra Civil</vt:lpstr>
      <vt:lpstr>El fondo-social</vt:lpstr>
      <vt:lpstr>El fondo-Político</vt:lpstr>
      <vt:lpstr>Papel de mujeres a los Lados</vt:lpstr>
      <vt:lpstr>Liberty Leading the People</vt:lpstr>
      <vt:lpstr>Phrygian hat</vt:lpstr>
      <vt:lpstr>PowerPoint Presentation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  <vt:lpstr>Propaganda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Papeles de Mujeres en la Guerra Civil</dc:title>
  <dc:creator>Phillip Deaton</dc:creator>
  <cp:lastModifiedBy>Phillip Deaton</cp:lastModifiedBy>
  <cp:revision>13</cp:revision>
  <dcterms:created xsi:type="dcterms:W3CDTF">2013-10-28T02:47:29Z</dcterms:created>
  <dcterms:modified xsi:type="dcterms:W3CDTF">2016-02-01T01:09:33Z</dcterms:modified>
</cp:coreProperties>
</file>